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F75CD6B6-1384-44F8-A75F-12E144A8AE61}">
          <p14:sldIdLst>
            <p14:sldId id="256"/>
          </p14:sldIdLst>
        </p14:section>
        <p14:section name="Yaw" id="{CEC570EB-DCDF-4138-8FC6-D026778DB914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Pitch" id="{88A59F7A-49CF-4049-AD9C-07B99BAAD495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3C2BB-83D9-7961-4B98-B92D6351F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D0BE6-58CA-D09A-2300-1C2372954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EE76E-C26D-661D-F6CC-F0C184CB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7AAB0-08FC-1258-8C2A-DEA4B729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98F54-F375-5C75-C9BA-370CF4CA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9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F9E6-41D9-6848-5D80-C763A88D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EE875-87BC-6CFC-629E-1193856EB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5B58-1138-B7CC-3596-46AFFB45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70980-84FD-C40E-0752-A0EBFE46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6CE67-7B98-5232-BF36-7016BBE8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C623C-1873-FB20-8592-5C96728C5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D7536-CA17-1199-57CD-EF9F2DF36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ED074-0C46-5820-405A-8E2A92561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07E15-88E3-B61F-1D9B-B2E58A55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0E80D-5AD7-5624-AC4F-0B35516E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3E4EE-5569-67A5-0EE2-2F4460ED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66966-080E-09F8-6F43-18B54032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9652C-097F-C930-F79A-5EACB265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6BF5-30E8-19EE-C50C-04D47FA62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6F3AA-86DF-63EE-CC5F-4EE91EFF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1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8658-AEC6-F9F6-8CA0-D719E505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3A74-E2B9-6EF4-568B-00E0B81B7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C317-AE4D-C2EE-C6F2-7C71BE48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B232C-6EFB-8FF4-5567-7A9E61B1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36A2D-3D40-93E8-7C04-015F5D76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74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3F57-F4CC-2A84-BA93-E79B7126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5C90-C467-FC53-272A-DA7664A3BC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85872-C141-7FE9-2664-E9D37F9E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9E74A-984E-77B9-AC04-4E77001C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353CB-C389-A25A-F248-470B2451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E4233-A6A7-9317-D064-A466E8EF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4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396B7-9220-0B64-EA2B-0C21518B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31F41-FBBD-E95E-E3D0-F387B688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38D58-EF6B-F721-4313-AE6956082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EBFA8-ED65-C1CA-9404-F95A2EDD7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F5A52-B324-CA1C-C6FA-B6913DDE5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FFEF4-B922-48C9-94BA-CB97A991F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3DF4F-EEFF-823D-7320-1C95E9E7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6F41D-4384-026C-6BCC-AB5EB724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E281-1143-7E42-BCB1-69BB4CDF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1CD6F-B50A-18BE-A368-91E91BDA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15344-8C37-77C4-8821-FFB2FF25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517F4-F658-6383-718E-4419D1D9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8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CFE66-8888-808B-EF71-E9C7BBEF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5750B-673F-AC6C-ACCD-DED4DBED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59DF5-C70A-4B18-2330-ED77B8FF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4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89A6-F729-ECA6-A09D-EAA4DBE90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A683-EE28-1FC2-0049-25DB6A44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9C647-69AB-F40C-DA38-189821292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700A3-286D-A4BD-38A8-C3869CD0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BAE3E-9388-837D-851E-CE3EDCE7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2AA96-58B1-00B2-86A9-9DF6ACDD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29A6-B1E0-AAF5-0B71-6C004C5A4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0F98D-735F-A33D-9831-29C170959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57BEB-D963-8223-5C5B-679F004FE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384E4-89FE-E821-DC74-C982F2290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4F42F-0196-F0E8-C2C3-637F7E64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0B014-9231-8817-1440-D9F633B2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58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77CB6E-175C-6FE9-1222-3289948D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7084-FD3B-8152-BA96-CB0AEE7F6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B7AD0-4149-FA24-BD38-1F8ED7B2C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912ED-8695-4ECE-9DD2-0B85DB44D0B9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15069-BFF6-8ED9-6702-0AF1F6110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55AC3-7F68-EEA0-137C-200DFF154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227B8-BFF9-427A-A4C4-5268675AC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4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, white, black&#10;&#10;Description automatically generated">
            <a:extLst>
              <a:ext uri="{FF2B5EF4-FFF2-40B4-BE49-F238E27FC236}">
                <a16:creationId xmlns:a16="http://schemas.microsoft.com/office/drawing/2014/main" id="{89B21045-FFA0-383B-1DF8-54928EE8B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5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lhouette, staring&#10;&#10;Description automatically generated">
            <a:extLst>
              <a:ext uri="{FF2B5EF4-FFF2-40B4-BE49-F238E27FC236}">
                <a16:creationId xmlns:a16="http://schemas.microsoft.com/office/drawing/2014/main" id="{113F45A8-E1F0-B488-59C8-120FB0E34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air, dark, staring&#10;&#10;Description automatically generated">
            <a:extLst>
              <a:ext uri="{FF2B5EF4-FFF2-40B4-BE49-F238E27FC236}">
                <a16:creationId xmlns:a16="http://schemas.microsoft.com/office/drawing/2014/main" id="{C4ADF6E7-9B76-C2CF-0385-8008582BB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1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lack, wearing, white&#10;&#10;Description automatically generated">
            <a:extLst>
              <a:ext uri="{FF2B5EF4-FFF2-40B4-BE49-F238E27FC236}">
                <a16:creationId xmlns:a16="http://schemas.microsoft.com/office/drawing/2014/main" id="{F656120A-4D37-2D33-A102-88320FA4D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lack, white, wearing&#10;&#10;Description automatically generated">
            <a:extLst>
              <a:ext uri="{FF2B5EF4-FFF2-40B4-BE49-F238E27FC236}">
                <a16:creationId xmlns:a16="http://schemas.microsoft.com/office/drawing/2014/main" id="{FA8B7252-FBEB-4FE9-ACB5-E007E5750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3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lack, indoor, white&#10;&#10;Description automatically generated">
            <a:extLst>
              <a:ext uri="{FF2B5EF4-FFF2-40B4-BE49-F238E27FC236}">
                <a16:creationId xmlns:a16="http://schemas.microsoft.com/office/drawing/2014/main" id="{A0DEEDDC-953E-C7CD-8A3A-3E2FA38BD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67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white, black&#10;&#10;Description automatically generated">
            <a:extLst>
              <a:ext uri="{FF2B5EF4-FFF2-40B4-BE49-F238E27FC236}">
                <a16:creationId xmlns:a16="http://schemas.microsoft.com/office/drawing/2014/main" id="{A172DAFD-3526-E68A-DE1C-BF862D153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0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1F469F85-7129-2CAC-1C00-828348233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A726CD24-96DD-9CE7-7B1D-9154E72E4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9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looking, black&#10;&#10;Description automatically generated">
            <a:extLst>
              <a:ext uri="{FF2B5EF4-FFF2-40B4-BE49-F238E27FC236}">
                <a16:creationId xmlns:a16="http://schemas.microsoft.com/office/drawing/2014/main" id="{2806A4A0-CA9F-DE44-1DFB-7E54C1AA3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looking, dark, staring&#10;&#10;Description automatically generated">
            <a:extLst>
              <a:ext uri="{FF2B5EF4-FFF2-40B4-BE49-F238E27FC236}">
                <a16:creationId xmlns:a16="http://schemas.microsoft.com/office/drawing/2014/main" id="{DE36F52F-B2F0-4032-1D55-22D625057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white, black&#10;&#10;Description automatically generated">
            <a:extLst>
              <a:ext uri="{FF2B5EF4-FFF2-40B4-BE49-F238E27FC236}">
                <a16:creationId xmlns:a16="http://schemas.microsoft.com/office/drawing/2014/main" id="{90729291-B5A0-A9B3-52D1-13E52C989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2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ACB2CEBF-766C-F3A7-3600-F22C2CCFB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low confidence">
            <a:extLst>
              <a:ext uri="{FF2B5EF4-FFF2-40B4-BE49-F238E27FC236}">
                <a16:creationId xmlns:a16="http://schemas.microsoft.com/office/drawing/2014/main" id="{348DF932-55A0-107C-AE3F-E4A631EC8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28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low confidence">
            <a:extLst>
              <a:ext uri="{FF2B5EF4-FFF2-40B4-BE49-F238E27FC236}">
                <a16:creationId xmlns:a16="http://schemas.microsoft.com/office/drawing/2014/main" id="{A1372556-DC5B-A05A-502D-D2DCE3AB7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7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F239857-E9FE-6BD9-2BB7-DF78D2D09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47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looking, dark, staring&#10;&#10;Description automatically generated">
            <a:extLst>
              <a:ext uri="{FF2B5EF4-FFF2-40B4-BE49-F238E27FC236}">
                <a16:creationId xmlns:a16="http://schemas.microsoft.com/office/drawing/2014/main" id="{C20D165D-2C6C-8148-3D4B-1462BA52A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looking, black&#10;&#10;Description automatically generated">
            <a:extLst>
              <a:ext uri="{FF2B5EF4-FFF2-40B4-BE49-F238E27FC236}">
                <a16:creationId xmlns:a16="http://schemas.microsoft.com/office/drawing/2014/main" id="{9FB4C3ED-B386-C7F1-6BD1-1F8A8865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93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CCAB3E6C-D780-D460-26F9-5AE6E6DE9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26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A5F2D8A6-6B0D-3AEF-7394-68BBF6FC2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15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white, black&#10;&#10;Description automatically generated">
            <a:extLst>
              <a:ext uri="{FF2B5EF4-FFF2-40B4-BE49-F238E27FC236}">
                <a16:creationId xmlns:a16="http://schemas.microsoft.com/office/drawing/2014/main" id="{AC90C1C1-1E02-D8F7-3A98-4D3FB65DC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10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white, black&#10;&#10;Description automatically generated">
            <a:extLst>
              <a:ext uri="{FF2B5EF4-FFF2-40B4-BE49-F238E27FC236}">
                <a16:creationId xmlns:a16="http://schemas.microsoft.com/office/drawing/2014/main" id="{5CACE1C3-7049-89EA-5473-609B2CFB4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7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lack, indoor, white&#10;&#10;Description automatically generated">
            <a:extLst>
              <a:ext uri="{FF2B5EF4-FFF2-40B4-BE49-F238E27FC236}">
                <a16:creationId xmlns:a16="http://schemas.microsoft.com/office/drawing/2014/main" id="{6BF88DA8-13F8-5F55-ADBD-16F8FDDE0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09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person, indoor, black&#10;&#10;Description automatically generated">
            <a:extLst>
              <a:ext uri="{FF2B5EF4-FFF2-40B4-BE49-F238E27FC236}">
                <a16:creationId xmlns:a16="http://schemas.microsoft.com/office/drawing/2014/main" id="{4E046C39-AEDE-9183-D74F-4781D3EBF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50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indoor, posing&#10;&#10;Description automatically generated">
            <a:extLst>
              <a:ext uri="{FF2B5EF4-FFF2-40B4-BE49-F238E27FC236}">
                <a16:creationId xmlns:a16="http://schemas.microsoft.com/office/drawing/2014/main" id="{8F7495B2-F949-18FD-F4A0-DF8F48448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18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indoor, posing&#10;&#10;Description automatically generated">
            <a:extLst>
              <a:ext uri="{FF2B5EF4-FFF2-40B4-BE49-F238E27FC236}">
                <a16:creationId xmlns:a16="http://schemas.microsoft.com/office/drawing/2014/main" id="{BBE2CD5C-FCC1-F0C9-EE02-2410503A5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97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indoor, posing&#10;&#10;Description automatically generated">
            <a:extLst>
              <a:ext uri="{FF2B5EF4-FFF2-40B4-BE49-F238E27FC236}">
                <a16:creationId xmlns:a16="http://schemas.microsoft.com/office/drawing/2014/main" id="{26865490-B058-D252-8EF7-DC1F4C104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77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posing, dark&#10;&#10;Description automatically generated">
            <a:extLst>
              <a:ext uri="{FF2B5EF4-FFF2-40B4-BE49-F238E27FC236}">
                <a16:creationId xmlns:a16="http://schemas.microsoft.com/office/drawing/2014/main" id="{63A92096-F0B0-AF31-F0B3-2CE5FAC07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70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01BE036-261A-2F97-5A5E-B103BC6B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61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D1FA01D2-029D-3406-EB09-4A3E99A61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96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FC0A5B8C-F95F-B409-C14B-6B32A1A8D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21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3F27EC57-364F-1BCC-8E8B-C5F8D2BD5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33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posing, dark&#10;&#10;Description automatically generated">
            <a:extLst>
              <a:ext uri="{FF2B5EF4-FFF2-40B4-BE49-F238E27FC236}">
                <a16:creationId xmlns:a16="http://schemas.microsoft.com/office/drawing/2014/main" id="{D63018BB-7C46-1CBF-820F-7EEF6ADEB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0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lack, white, wearing&#10;&#10;Description automatically generated">
            <a:extLst>
              <a:ext uri="{FF2B5EF4-FFF2-40B4-BE49-F238E27FC236}">
                <a16:creationId xmlns:a16="http://schemas.microsoft.com/office/drawing/2014/main" id="{026F6683-B8F2-1F2A-7053-8D4FEF481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1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indoor, posing&#10;&#10;Description automatically generated">
            <a:extLst>
              <a:ext uri="{FF2B5EF4-FFF2-40B4-BE49-F238E27FC236}">
                <a16:creationId xmlns:a16="http://schemas.microsoft.com/office/drawing/2014/main" id="{6D412485-75CA-C667-BE10-5B49C514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4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indoor, posing&#10;&#10;Description automatically generated">
            <a:extLst>
              <a:ext uri="{FF2B5EF4-FFF2-40B4-BE49-F238E27FC236}">
                <a16:creationId xmlns:a16="http://schemas.microsoft.com/office/drawing/2014/main" id="{65F972F5-A17F-A5E5-D3B0-A7EB4C26E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40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indoor, posing&#10;&#10;Description automatically generated">
            <a:extLst>
              <a:ext uri="{FF2B5EF4-FFF2-40B4-BE49-F238E27FC236}">
                <a16:creationId xmlns:a16="http://schemas.microsoft.com/office/drawing/2014/main" id="{B012554C-E5F5-7A3E-516F-C3B328AD9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49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person, indoor, black&#10;&#10;Description automatically generated">
            <a:extLst>
              <a:ext uri="{FF2B5EF4-FFF2-40B4-BE49-F238E27FC236}">
                <a16:creationId xmlns:a16="http://schemas.microsoft.com/office/drawing/2014/main" id="{60D66E2D-57CC-1D5E-54A5-D3A469CC1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8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white, black&#10;&#10;Description automatically generated">
            <a:extLst>
              <a:ext uri="{FF2B5EF4-FFF2-40B4-BE49-F238E27FC236}">
                <a16:creationId xmlns:a16="http://schemas.microsoft.com/office/drawing/2014/main" id="{B1270EC6-6DB1-27B7-3C75-E3DF640E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45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white, black&#10;&#10;Description automatically generated">
            <a:extLst>
              <a:ext uri="{FF2B5EF4-FFF2-40B4-BE49-F238E27FC236}">
                <a16:creationId xmlns:a16="http://schemas.microsoft.com/office/drawing/2014/main" id="{87686269-74A5-9BC5-1D16-060593A6E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6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DED27E08-D3E3-20C0-3F32-BDD0B68D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B1C06C13-9471-0A62-EC8E-2C22CE37B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82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wearing&#10;&#10;Description automatically generated">
            <a:extLst>
              <a:ext uri="{FF2B5EF4-FFF2-40B4-BE49-F238E27FC236}">
                <a16:creationId xmlns:a16="http://schemas.microsoft.com/office/drawing/2014/main" id="{B237DB68-CC84-8E9D-CC51-960BFE7C2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3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wearing&#10;&#10;Description automatically generated">
            <a:extLst>
              <a:ext uri="{FF2B5EF4-FFF2-40B4-BE49-F238E27FC236}">
                <a16:creationId xmlns:a16="http://schemas.microsoft.com/office/drawing/2014/main" id="{E8AB6850-EEF3-CC67-E9A6-F0A3DB765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6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lack, wearing, white&#10;&#10;Description automatically generated">
            <a:extLst>
              <a:ext uri="{FF2B5EF4-FFF2-40B4-BE49-F238E27FC236}">
                <a16:creationId xmlns:a16="http://schemas.microsoft.com/office/drawing/2014/main" id="{3AE2C651-9445-E3B1-64C7-9E4A11100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19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2879B492-6F7E-530D-FE81-AF8A9244F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82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black&#10;&#10;Description automatically generated">
            <a:extLst>
              <a:ext uri="{FF2B5EF4-FFF2-40B4-BE49-F238E27FC236}">
                <a16:creationId xmlns:a16="http://schemas.microsoft.com/office/drawing/2014/main" id="{BAA7D658-9319-53E8-0ADE-4EA53B932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1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aby&#10;&#10;Description automatically generated with low confidence">
            <a:extLst>
              <a:ext uri="{FF2B5EF4-FFF2-40B4-BE49-F238E27FC236}">
                <a16:creationId xmlns:a16="http://schemas.microsoft.com/office/drawing/2014/main" id="{75117021-D8C5-EA7F-8FF0-E01EF14E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9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black, person&#10;&#10;Description automatically generated">
            <a:extLst>
              <a:ext uri="{FF2B5EF4-FFF2-40B4-BE49-F238E27FC236}">
                <a16:creationId xmlns:a16="http://schemas.microsoft.com/office/drawing/2014/main" id="{58355835-04DB-EDBE-AB40-E7FC7873E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94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black, person&#10;&#10;Description automatically generated">
            <a:extLst>
              <a:ext uri="{FF2B5EF4-FFF2-40B4-BE49-F238E27FC236}">
                <a16:creationId xmlns:a16="http://schemas.microsoft.com/office/drawing/2014/main" id="{7381A901-B86F-A3D3-D250-30CC2B980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3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aby&#10;&#10;Description automatically generated with low confidence">
            <a:extLst>
              <a:ext uri="{FF2B5EF4-FFF2-40B4-BE49-F238E27FC236}">
                <a16:creationId xmlns:a16="http://schemas.microsoft.com/office/drawing/2014/main" id="{FEEECB72-B523-7BA8-4D76-D7CFBDC4F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80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black&#10;&#10;Description automatically generated">
            <a:extLst>
              <a:ext uri="{FF2B5EF4-FFF2-40B4-BE49-F238E27FC236}">
                <a16:creationId xmlns:a16="http://schemas.microsoft.com/office/drawing/2014/main" id="{7D777E41-F269-8A5C-DA36-A780EA40C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11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312BA4F7-BA83-5F3E-C362-4A8423528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03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wearing&#10;&#10;Description automatically generated">
            <a:extLst>
              <a:ext uri="{FF2B5EF4-FFF2-40B4-BE49-F238E27FC236}">
                <a16:creationId xmlns:a16="http://schemas.microsoft.com/office/drawing/2014/main" id="{43D823AC-B56C-944D-2453-CBA9BE0EC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8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wearing&#10;&#10;Description automatically generated">
            <a:extLst>
              <a:ext uri="{FF2B5EF4-FFF2-40B4-BE49-F238E27FC236}">
                <a16:creationId xmlns:a16="http://schemas.microsoft.com/office/drawing/2014/main" id="{5F105BE1-9935-3A3E-B410-4C2EA7164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9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air, dark, staring&#10;&#10;Description automatically generated">
            <a:extLst>
              <a:ext uri="{FF2B5EF4-FFF2-40B4-BE49-F238E27FC236}">
                <a16:creationId xmlns:a16="http://schemas.microsoft.com/office/drawing/2014/main" id="{A196C7E9-D8CE-74B3-1ECA-1B5303DF5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82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C735BD28-9D88-558E-DB12-E7B2BA277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56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0FD892DE-1476-54D6-4C3A-536490DA9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lhouette, staring&#10;&#10;Description automatically generated">
            <a:extLst>
              <a:ext uri="{FF2B5EF4-FFF2-40B4-BE49-F238E27FC236}">
                <a16:creationId xmlns:a16="http://schemas.microsoft.com/office/drawing/2014/main" id="{9ED00325-8D6E-572E-C10E-C3A50BB76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9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CD6154C4-C703-2374-1366-15BA8522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98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B63187CD-E146-C578-2C4B-A2093F4E0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5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Beneda</dc:creator>
  <cp:lastModifiedBy>Daniel Beneda</cp:lastModifiedBy>
  <cp:revision>1</cp:revision>
  <dcterms:created xsi:type="dcterms:W3CDTF">2022-05-20T06:58:57Z</dcterms:created>
  <dcterms:modified xsi:type="dcterms:W3CDTF">2022-05-20T07:04:15Z</dcterms:modified>
</cp:coreProperties>
</file>